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ccb1c37d4c43d4" /><Relationship Type="http://schemas.openxmlformats.org/officeDocument/2006/relationships/extended-properties" Target="/docProps/app.xml" Id="R389772f085be4977" /><Relationship Type="http://schemas.openxmlformats.org/officeDocument/2006/relationships/officeDocument" Target="/ppt/presentation.xml" Id="Raeaba9dec1d644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e8bc9c8c4d4cb6"/>
  </p:sldMasterIdLst>
  <p:notesMasterIdLst>
    <p:notesMasterId xmlns:r="http://schemas.openxmlformats.org/officeDocument/2006/relationships" r:id="R4d8767ca4ebc4b8b"/>
  </p:notesMasterIdLst>
  <p:sldIdLst>
    <p:sldId xmlns:r="http://schemas.openxmlformats.org/officeDocument/2006/relationships" id="256" r:id="Rea23534285f44de6"/>
    <p:sldId xmlns:r="http://schemas.openxmlformats.org/officeDocument/2006/relationships" id="257" r:id="R49d51423e605455e"/>
    <p:sldId xmlns:r="http://schemas.openxmlformats.org/officeDocument/2006/relationships" id="258" r:id="Re0849af2bda14b22"/>
    <p:sldId xmlns:r="http://schemas.openxmlformats.org/officeDocument/2006/relationships" id="259" r:id="Rd47b2b4349b24479"/>
    <p:sldId xmlns:r="http://schemas.openxmlformats.org/officeDocument/2006/relationships" id="260" r:id="R140d4ffa388449bd"/>
    <p:sldId xmlns:r="http://schemas.openxmlformats.org/officeDocument/2006/relationships" id="261" r:id="R3bdbffa8e7e34ef0"/>
    <p:sldId xmlns:r="http://schemas.openxmlformats.org/officeDocument/2006/relationships" id="262" r:id="Re358d9af23f74d9a"/>
    <p:sldId xmlns:r="http://schemas.openxmlformats.org/officeDocument/2006/relationships" id="263" r:id="R59888d40e2554850"/>
    <p:sldId xmlns:r="http://schemas.openxmlformats.org/officeDocument/2006/relationships" id="264" r:id="R3083cfc0567a494a"/>
    <p:sldId xmlns:r="http://schemas.openxmlformats.org/officeDocument/2006/relationships" id="265" r:id="Ra4584b5ed8be45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a88f623eb84a1b" /><Relationship Type="http://schemas.openxmlformats.org/officeDocument/2006/relationships/slideMaster" Target="/ppt/slideMasters/slideMaster1.xml" Id="R37e8bc9c8c4d4cb6" /><Relationship Type="http://schemas.openxmlformats.org/officeDocument/2006/relationships/notesMaster" Target="/ppt/notesMasters/notesMaster1.xml" Id="R4d8767ca4ebc4b8b" /><Relationship Type="http://schemas.openxmlformats.org/officeDocument/2006/relationships/presProps" Target="/ppt/presProps.xml" Id="R82fdecc67e7e4bd5" /><Relationship Type="http://schemas.openxmlformats.org/officeDocument/2006/relationships/tableStyles" Target="/ppt/tableStyles.xml" Id="R4de7775bb2d64c51" /><Relationship Type="http://schemas.openxmlformats.org/officeDocument/2006/relationships/slide" Target="/ppt/slides/slide1.xml" Id="Rea23534285f44de6" /><Relationship Type="http://schemas.openxmlformats.org/officeDocument/2006/relationships/slide" Target="/ppt/slides/slide2.xml" Id="R49d51423e605455e" /><Relationship Type="http://schemas.openxmlformats.org/officeDocument/2006/relationships/slide" Target="/ppt/slides/slide3.xml" Id="Re0849af2bda14b22" /><Relationship Type="http://schemas.openxmlformats.org/officeDocument/2006/relationships/slide" Target="/ppt/slides/slide4.xml" Id="Rd47b2b4349b24479" /><Relationship Type="http://schemas.openxmlformats.org/officeDocument/2006/relationships/slide" Target="/ppt/slides/slide5.xml" Id="R140d4ffa388449bd" /><Relationship Type="http://schemas.openxmlformats.org/officeDocument/2006/relationships/slide" Target="/ppt/slides/slide6.xml" Id="R3bdbffa8e7e34ef0" /><Relationship Type="http://schemas.openxmlformats.org/officeDocument/2006/relationships/slide" Target="/ppt/slides/slide7.xml" Id="Re358d9af23f74d9a" /><Relationship Type="http://schemas.openxmlformats.org/officeDocument/2006/relationships/slide" Target="/ppt/slides/slide8.xml" Id="R59888d40e2554850" /><Relationship Type="http://schemas.openxmlformats.org/officeDocument/2006/relationships/slide" Target="/ppt/slides/slide9.xml" Id="R3083cfc0567a494a" /><Relationship Type="http://schemas.openxmlformats.org/officeDocument/2006/relationships/slide" Target="/ppt/slides/slide10.xml" Id="Ra4584b5ed8be45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5d621232444b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71441eaf4547ee" /><Relationship Type="http://schemas.openxmlformats.org/officeDocument/2006/relationships/notesMaster" Target="/ppt/notesMasters/notesMaster1.xml" Id="Rf94cfa4daced4f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558b5ec23a4aa5" /><Relationship Type="http://schemas.openxmlformats.org/officeDocument/2006/relationships/notesMaster" Target="/ppt/notesMasters/notesMaster1.xml" Id="R4086155a71b84d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5ddb24c8db4b81" /><Relationship Type="http://schemas.openxmlformats.org/officeDocument/2006/relationships/notesMaster" Target="/ppt/notesMasters/notesMaster1.xml" Id="R4aa483410ce94e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70551903064b5c" /><Relationship Type="http://schemas.openxmlformats.org/officeDocument/2006/relationships/notesMaster" Target="/ppt/notesMasters/notesMaster1.xml" Id="Rd2a582b9d4ca41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0374b77f174a43" /><Relationship Type="http://schemas.openxmlformats.org/officeDocument/2006/relationships/notesMaster" Target="/ppt/notesMasters/notesMaster1.xml" Id="R09a8ebdb5c5b4a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a1a22c44f84513" /><Relationship Type="http://schemas.openxmlformats.org/officeDocument/2006/relationships/notesMaster" Target="/ppt/notesMasters/notesMaster1.xml" Id="R0bce8741036f45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134ff50f104d9f" /><Relationship Type="http://schemas.openxmlformats.org/officeDocument/2006/relationships/notesMaster" Target="/ppt/notesMasters/notesMaster1.xml" Id="Rb5d80cfd024046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62e94d5a214d64" /><Relationship Type="http://schemas.openxmlformats.org/officeDocument/2006/relationships/notesMaster" Target="/ppt/notesMasters/notesMaster1.xml" Id="Racde1643747940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4dedb7dfab4931" /><Relationship Type="http://schemas.openxmlformats.org/officeDocument/2006/relationships/notesMaster" Target="/ppt/notesMasters/notesMaster1.xml" Id="Rbddf55a757cc4d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c12c039b72d4351" /><Relationship Type="http://schemas.openxmlformats.org/officeDocument/2006/relationships/notesMaster" Target="/ppt/notesMasters/notesMaster1.xml" Id="R09bff53df32b4a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Imagine industrială utilizată pentru copertă.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Conținut adaptat pentru prezentarea OrderFlow și Dinamic Pro EA, pe baza informațiilor furnizate și a site-ului dinamicpro.ro.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Captura reala preluata din aplicatia OrderFlow, 7 septembrie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Captura reala preluata din aplicatia OrderFlow, 7 septembrie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Capturi reale preluate din aplicatia OrderFlow, 7 septembrie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e8a5c5645848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3e96d61dab4a78" /><Relationship Type="http://schemas.openxmlformats.org/officeDocument/2006/relationships/slideLayout" Target="/ppt/slideLayouts/slideLayout1.xml" Id="R41843c5132e640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843c5132e640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553a485c34190" /><Relationship Type="http://schemas.openxmlformats.org/officeDocument/2006/relationships/image" Target="/ppt/media/image.png" Id="R2084fd7b9f824f88" /><Relationship Type="http://schemas.openxmlformats.org/officeDocument/2006/relationships/notesSlide" Target="/ppt/notesSlides/notesSlide1.xml" Id="R7ac7c32b84c14a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e11af8ffa143db" /><Relationship Type="http://schemas.openxmlformats.org/officeDocument/2006/relationships/notesSlide" Target="/ppt/notesSlides/notesSlide2.xml" Id="R358341b698ec48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38b2e36fc4264" /><Relationship Type="http://schemas.openxmlformats.org/officeDocument/2006/relationships/notesSlide" Target="/ppt/notesSlides/notesSlide3.xml" Id="R0adaff7d657a45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e141d9bc949a0" /><Relationship Type="http://schemas.openxmlformats.org/officeDocument/2006/relationships/notesSlide" Target="/ppt/notesSlides/notesSlide4.xml" Id="Rd00b05d917ea46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0653a5d7647f1" /><Relationship Type="http://schemas.openxmlformats.org/officeDocument/2006/relationships/notesSlide" Target="/ppt/notesSlides/notesSlide5.xml" Id="R35742e5afedb4e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7c329f31d4b15" /><Relationship Type="http://schemas.openxmlformats.org/officeDocument/2006/relationships/notesSlide" Target="/ppt/notesSlides/notesSlide6.xml" Id="R84d2b0f4bfaf40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044e454ace457c" /><Relationship Type="http://schemas.openxmlformats.org/officeDocument/2006/relationships/image" Target="/ppt/media/image2.png" Id="R9b36570c081e401e" /><Relationship Type="http://schemas.openxmlformats.org/officeDocument/2006/relationships/notesSlide" Target="/ppt/notesSlides/notesSlide7.xml" Id="R9c99bdda04e54a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d1b0513b0475d" /><Relationship Type="http://schemas.openxmlformats.org/officeDocument/2006/relationships/image" Target="/ppt/media/image3.png" Id="R5ea1dc4b2b85453c" /><Relationship Type="http://schemas.openxmlformats.org/officeDocument/2006/relationships/notesSlide" Target="/ppt/notesSlides/notesSlide8.xml" Id="R5fd7abc9863140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51591cae4762" /><Relationship Type="http://schemas.openxmlformats.org/officeDocument/2006/relationships/image" Target="/ppt/media/image4.png" Id="Rbe785772f2474512" /><Relationship Type="http://schemas.openxmlformats.org/officeDocument/2006/relationships/notesSlide" Target="/ppt/notesSlides/notesSlide9.xml" Id="R790ef4bd58ac46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11f0e42cd4c61" /><Relationship Type="http://schemas.openxmlformats.org/officeDocument/2006/relationships/image" Target="/ppt/media/image5.png" Id="Ra5f88040777b43a3" /><Relationship Type="http://schemas.openxmlformats.org/officeDocument/2006/relationships/image" Target="/ppt/media/image6.png" Id="R11adf468460941e0" /><Relationship Type="http://schemas.openxmlformats.org/officeDocument/2006/relationships/notesSlide" Target="/ppt/notesSlides/notesSlide10.xml" Id="R15522a7b463349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4fd7b9f824f8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6FBF26-88F3-4D57-973B-9E0EEC1B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426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B2F72C-1A5D-44AF-B4D6-F723E254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526">
              <a:alpha val="9098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98393-E93F-443E-8031-174D05FC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572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F302C-8E2C-4755-8A0B-536E9727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144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9BC1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BC1FF"/>
                </a:solidFill>
                <a:latin typeface="Arial"/>
                <a:ea typeface="Arial"/>
                <a:cs typeface="Arial"/>
              </a:rPr>
              <a:t>DINAMIC PRO EA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1DF1F-B201-419F-A8E2-01AB1D89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573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OrderFlow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13342-7018-4221-9584-EFB88DBF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57450"/>
            <a:ext cx="4286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Control clar pentru comenzi, producție și livrări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BB527-FF7E-45CF-BF51-E1949AD5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Soluție pentru ateliere și fabrici care au nevoie de informații actualizate, într-un singur loc.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30709-65DA-4FF2-86F6-1DDCEBAB3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9BC1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BC1FF"/>
                </a:solidFill>
                <a:latin typeface="Arial"/>
                <a:ea typeface="Arial"/>
                <a:cs typeface="Arial"/>
              </a:rPr>
              <a:t>PRODUCȚIE INDUSTRIALĂ  |  IMPORT ASISTAT AI  |  URMĂRIRE TERMENE</a:t>
            </a:r>
          </a:p>
        </p:txBody>
      </p:sp>
    </p:spTree>
    <p:extLst>
      <p:ext uri="{BB962C8B-B14F-4D97-AF65-F5344CB8AC3E}">
        <p14:creationId xmlns:p14="http://schemas.microsoft.com/office/powerpoint/2010/main" val="12007930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060373-BDAE-4513-A373-E0EA4DCD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Ordine in fiecare comanda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69D16-B148-4828-A796-972E7B67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Datele raman intr-un singur loc, de la documentul primit pana la livrare.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3FAD0-1933-455E-90D3-015C80A0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6E502-E758-4CAD-9C9D-4A391387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652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6B7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6B70"/>
                </a:solidFill>
                <a:latin typeface="Arial"/>
                <a:ea typeface="Arial"/>
                <a:cs typeface="Arial"/>
              </a:rPr>
              <a:t>Fara un registru unic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FC054-6927-489F-8B25-5C5ED759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05075"/>
            <a:ext cx="4572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AF2FF"/>
                </a:solidFill>
                <a:latin typeface="Arial"/>
                <a:ea typeface="Arial"/>
                <a:cs typeface="Arial"/>
              </a:rPr>
              <a:t>Comenzile se pierd intre e-mailuri, foi Excel, dosare si discutii. Termenele devin greu de verificat, iar echipa lucreaza cu informatii diferite.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B0EA-9ADE-44F4-AA06-DFAB32E7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5800"/>
            <a:ext cx="447675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2325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4AE24-6DB8-4AB3-A08D-BA84EAD6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3962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D4E4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4E4FF"/>
                </a:solidFill>
                <a:latin typeface="Arial"/>
                <a:ea typeface="Arial"/>
                <a:cs typeface="Arial"/>
              </a:rPr>
              <a:t>Consecinta: reactii tarzii, produse incomplete, livrari neclare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3435A-4B4F-4E3E-AA67-A8EB1C1E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02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652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2C97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2C97B"/>
                </a:solidFill>
                <a:latin typeface="Arial"/>
                <a:ea typeface="Arial"/>
                <a:cs typeface="Arial"/>
              </a:rPr>
              <a:t>Cu OrderFlow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B57BE7-76EB-4318-9836-AD9888E7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05075"/>
            <a:ext cx="4191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AF2FF"/>
                </a:solidFill>
                <a:latin typeface="Arial"/>
                <a:ea typeface="Arial"/>
                <a:cs typeface="Arial"/>
              </a:rPr>
              <a:t>Fiecare comanda are client, repere, material, cantitate, termen, starea productiei, data intrarii si data livrarii.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DC5C8-3A2A-495D-A0B3-900BE653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95800"/>
            <a:ext cx="45720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23A3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AEF593-BE48-443A-BFF4-E416CC3B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057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F9E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CFF9E2"/>
                </a:solidFill>
                <a:latin typeface="Arial"/>
                <a:ea typeface="Arial"/>
                <a:cs typeface="Arial"/>
              </a:rPr>
              <a:t>Echipa vede rapid ce este in lucru, ce este livrat si ce necesita actiune.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B9359-A34F-42DE-B5D8-97ACFC09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13D5C-71C4-4340-B20C-D7A1AF01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124591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826DEB-EA44-4802-B380-A3CE87B3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Fluxul OrderFlow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B83CA-362A-40F1-B3E2-473E30FD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 comanda trece printr-un proces verificabil, cu date editabile ulterior.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2BEF0E-BB0F-4C1E-B63F-3515092D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107ABE-30B8-4D17-8D97-AAB44DEF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2400300" cy="268605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0E243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3C1CB3-F296-450F-8957-1A321588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574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5D261-9442-4CB4-8D22-A28452F0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432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Import document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AFD6E-4015-4FB3-8322-F0EF5794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147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PDF, Word sau Excel. Datele se extrag in tabel pentru verificare.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054E1-EE3B-49A0-BA2A-FB1B77BB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38375"/>
            <a:ext cx="2400300" cy="268605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0E243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28D284-911E-4FA1-8D1F-EDCAF41C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4574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79072-DE7F-49E8-9955-5606F6E0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432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062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Verificare si corectie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52A6E7-FA7E-40B8-9764-5941CD5E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7147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Operatorul corecteaza datele inainte de salvare.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E52D2-53E6-48F1-9FF1-7118C171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38375"/>
            <a:ext cx="2400300" cy="268605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0E243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72935-9025-4779-9B9E-C1B9C4AF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574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305622-2C36-4AB0-ADFD-3825E222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432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362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Productie si urmarire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47A2E7-6D87-4EBE-8EBA-5F702315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147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Repere, materiale, termene, livrari partiale si note.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9F2801-C595-4CEC-A006-FCA77A07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38375"/>
            <a:ext cx="2400300" cy="268605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0E243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80B352-3FB0-4726-9A6C-75A7E5DB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4574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AE849-01D8-4232-8133-7F11AF09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1432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Livrare si istoric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F6D53C-7738-40EA-8826-69C24E29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147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Data livrarii, comenzi finalizate, Cos si restaurare.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9FEABD-B1EA-4E46-9390-018AC134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Capturi din aplicatie se pot insera pe aceasta pagina in versiunea comerciala, dupa ce sunt exportate din fereastra OrderFlow.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549038-831C-447E-9E30-4BDFD56C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E79630-0936-4C83-A743-E9DA51DE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722620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4CE88A-4402-4C3C-8EF1-6326C1BE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AI local sau AI comercial, la alegerea companiei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61597-AA6D-4793-B012-DA8ACB4C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Datele se pot procesa local cu Ollama sau printr-un furnizor configurat de client.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60842-AB7D-4434-92E1-57310E9D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4FB91-0104-4BE7-A438-42239A96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095875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D274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0580A-74D7-48CB-BB7E-B97945B9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81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AI local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16BF80-3C92-45CE-B9E8-B16F8C35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48000"/>
            <a:ext cx="4191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Documentele pot ramane pe calculatorul companiei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Extragere structurata pentru repere, materiale, cantitati si termene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Corectiile operatorului se salveaza ca exemple pentru documente similare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Recomandat cand confidentialitatea este prioritara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78501-5338-47EC-A8EE-17AB5CB2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47875"/>
            <a:ext cx="5095875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112C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46DD9-9E8B-4EEC-9E5A-3C0E127F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381250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AI comercial optional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9FE674-2C01-4411-B934-0E0C83C1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048000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Cheia API se adauga si se revoca din aplicatie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Util pentru documente complexe sau volume mari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Costul apelurilor AI ramane separat si controlat de client</a:t>
            </a:r>
          </a:p>
          <a:p xmlns:a="http://schemas.openxmlformats.org/drawingml/2006/main">
            <a:pPr>
              <a:defRPr sz="1350" b="0">
                <a:solidFill>
                  <a:srgbClr val="CBE0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BE0FF"/>
                </a:solidFill>
                <a:latin typeface="Arial"/>
                <a:ea typeface="Arial"/>
                <a:cs typeface="Arial"/>
              </a:rPr>
              <a:t>• Cheia nu se afiseaza in rapoarte sau exporturi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62AFC-DE6D-4027-BA86-4A75675A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2C97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2C97B"/>
                </a:solidFill>
                <a:latin typeface="Arial"/>
                <a:ea typeface="Arial"/>
                <a:cs typeface="Arial"/>
              </a:rPr>
              <a:t>Principiu operational: AI propune, operatorul verifica, OrderFlow pastreaza istoricul corectiei.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8BC378-87D8-45F3-B8E8-00B35856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E95133-2C18-4B02-8FE6-235F5F10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051304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5510D2-C9EF-42FA-9D5A-4EF5D1C5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Urmarire vizuala a comenzilor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59CFC-E1AF-423B-8F43-A4AF4F8B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 privire separa lucrul curent de livrari si riscuri.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8FBE07-BE61-4B38-9392-188EBEBF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BD684-67E7-4B3B-AB51-A57DB6D3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337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0E223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1ABBE-4839-4136-AFF9-3795DFD4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22C97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71045-5DCF-4E3A-B2A8-F6189538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431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15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526"/>
                </a:solidFill>
                <a:latin typeface="Arial"/>
                <a:ea typeface="Arial"/>
                <a:cs typeface="Arial"/>
              </a:rPr>
              <a:t>IN LUCRU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99CA2-2BC4-409B-AA1B-223ECC6C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2809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Comenzi active, repere si termene in productie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0C323-056F-49BC-A557-5F00B60FC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291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482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Fisa comenzii afiseaza toate datele: client, repere, operatii, trasabilitate, livrare si audit.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98A9CC-1E16-420A-8146-D73C9FAC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333625"/>
            <a:ext cx="33337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0E223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881CC-08F3-4DAC-8A0F-09BC696F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33362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6B7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48927-00A5-44E8-A4B0-87780E44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25431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15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526"/>
                </a:solidFill>
                <a:latin typeface="Arial"/>
                <a:ea typeface="Arial"/>
                <a:cs typeface="Arial"/>
              </a:rPr>
              <a:t>INTARZIATE / RISC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5A03E-9807-4290-898A-2E34F060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3333750"/>
            <a:ext cx="2809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Termen depasit, date lipsa sau situatie care necesita actiune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E0BC7-FFF2-4409-A92D-6DB59B37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42291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482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Fisa comenzii afiseaza toate datele: client, repere, operatii, trasabilitate, livrare si audit.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CB1F1D-C603-4F33-B1CD-DC8BA214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333625"/>
            <a:ext cx="33337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0E223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82600-1605-4BFB-AECA-CC852017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33362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AEB9C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E30EA7-6371-4273-913B-7136CCC9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431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15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526"/>
                </a:solidFill>
                <a:latin typeface="Arial"/>
                <a:ea typeface="Arial"/>
                <a:cs typeface="Arial"/>
              </a:rPr>
              <a:t>LIVRATE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E3C6E3-48C5-445C-9F31-E47B7BCD7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33750"/>
            <a:ext cx="2809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Istoric operational, disponibil pentru consultare sau export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86E227-B6A5-4524-9C3C-74003A51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291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482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Fisa comenzii afiseaza toate datele: client, repere, operatii, trasabilitate, livrare si audit.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1BB4D-6E17-4A9E-9725-0E1177570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FE2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FE2FF"/>
                </a:solidFill>
                <a:latin typeface="Arial"/>
                <a:ea typeface="Arial"/>
                <a:cs typeface="Arial"/>
              </a:rPr>
              <a:t>Pagina se adapteaza la dimensiunea ferestrei. Filtrele includ client, status si interval de termene.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55783-9183-4E85-A8FF-A87AF684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A1E60-5FDE-4E5C-9BA0-63E2A2782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106480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71BD94-C00B-42E5-85E7-9A3D1751A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Implementare adaptată fluxului de lucru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733B1-ACCB-449D-A6CC-535DBF7B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Dinamic Pro EA configurează OrderFlow în jurul documentelor și etapelor folosite de echipa ta.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C0B4C-0A09-4DCB-8DE2-11AC3523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BBCE4B-31A0-45EC-9677-0EAAC03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33375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0E223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B8D49-C41D-409E-B1CE-6E1DE0EF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431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6A922-0D0F-4D1B-B4FF-6BE065A3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2417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Analiza fluxului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EE41DA-2411-4A7A-8F56-C3C4CB01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E4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E4FA"/>
                </a:solidFill>
                <a:latin typeface="Arial"/>
                <a:ea typeface="Arial"/>
                <a:cs typeface="Arial"/>
              </a:rPr>
              <a:t>Pornim de la comenzi reale: documente primite, repere, operații, termene și responsabilități.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39BD71-1FD8-4CCA-A2AE-A44F9FE2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047875"/>
            <a:ext cx="333375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5366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594D8-5E98-4C6C-B6BF-F4D5B24C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431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2A9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2A9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4A5758-E7DC-4C33-B032-B25E146E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2417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Configurare și import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396C9-72E1-429F-8C3C-8CED2E83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71875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E4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E4FA"/>
                </a:solidFill>
                <a:latin typeface="Arial"/>
                <a:ea typeface="Arial"/>
                <a:cs typeface="Arial"/>
              </a:rPr>
              <a:t>Definim câmpurile necesare și verificăm importul asistat din documentele uzuale.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D73C3-21CC-433C-899A-91540028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47875"/>
            <a:ext cx="333375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0E223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5CABF-3D3F-4475-8A97-CB7E4E23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431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3B6C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B6C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643585-A45D-47B7-8A4C-5E196A5A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2417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Validare cu echipa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63E57-FDD1-49D1-8752-7E239890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71875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E4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E4FA"/>
                </a:solidFill>
                <a:latin typeface="Arial"/>
                <a:ea typeface="Arial"/>
                <a:cs typeface="Arial"/>
              </a:rPr>
              <a:t>Testăm cu cazuri reale, ajustăm fluxul și pregătim utilizatorii pentru lucru curent.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11D23A-4EF4-40D2-87D9-B9056C13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57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Soluția poate include prelucrare AI locală sau conectare la un furnizor AI configurat de companie, în funcție de cerințele de confidențialitate.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7109A5-E2EB-4CC9-ACF6-C40EEC8A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2C97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2C97B"/>
                </a:solidFill>
                <a:latin typeface="Arial"/>
                <a:ea typeface="Arial"/>
                <a:cs typeface="Arial"/>
              </a:rPr>
              <a:t>Discuția de implementare pornește de la fluxul operațional, nu de la un pachet standard.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8539E8-F84B-4012-910B-21A0E7FD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D7D8F2-C27E-48C3-817E-AAA83C39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15094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36570c081e401e"/>
          <a:srcRect xmlns:a="http://schemas.openxmlformats.org/drawingml/2006/main" l="24205" t="0" r="242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oundRect">
            <a:avLst>
              <a:gd name="adj" fmla="val 1818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ABA90-81E8-4EF5-A7AA-C65F873B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426">
              <a:alpha val="6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A629A-DDEC-43BD-94D7-CCA28107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457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927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OrderFlow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554064-1FDE-47B7-9C9F-471F6DD8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8572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440DA9-7377-446A-AC73-27F5058E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476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Comenzile, productia si livrarile au nevoie de o singura versiune a adevarului.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D38912-774A-493B-BB8A-CABBF9AE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428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Solicita o demonstratie pe documentele reale ale companiei tale. Importam cateva comenzi, verificam extragerea si configuram fluxul potrivit.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74809-1938-4286-A1B2-EEBA1F6C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3667125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825504-50C7-4FAF-A941-75B1EB05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62625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DEMONSTRATIE SI OFERTA PERSONALIZATA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5A9C4-8EDC-4F05-9983-C9C32A84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B81EC-BEEC-4C2C-ACCB-EF1A13DD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778761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3E51E-B12A-4308-BABF-1120D402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Captura reala: Dashboard Enterprise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B45C3-E207-4F3C-84A8-D6BF1F0A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Imagine preluata din versiunea actuala OrderFlow.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7A544-8DE4-47EB-9C59-305B7314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1dc4b2b85453c"/>
          <a:srcRect xmlns:a="http://schemas.openxmlformats.org/drawingml/2006/main" l="0" t="15382" r="0" b="153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66900"/>
            <a:ext cx="10972800" cy="4524375"/>
          </a:xfrm>
          <a:prstGeom xmlns:a="http://schemas.openxmlformats.org/drawingml/2006/main" prst="roundRect">
            <a:avLst>
              <a:gd name="adj" fmla="val 2526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EC327-FB9D-4FA0-ADAC-0EA7E2D3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Dashboardul concentreaza comenzile active, riscurile, stocurile critice si prioritatile recomandate.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34A52-3225-4588-B9AD-C75F46A8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7C5A4-4DB2-420F-B498-B40E5A12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87977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8D3D6C-B6F3-4379-827A-27C3177F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Captura reala: Registru comenzi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BD4A9-E19E-488D-B87C-87800099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Filtrare, export Excel, PDF si Word, editare, livrare si stergere controlata.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88FD48-F898-42DB-A97E-51A4A738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85772f2474512"/>
          <a:srcRect xmlns:a="http://schemas.openxmlformats.org/drawingml/2006/main" l="0" t="15382" r="0" b="153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66900"/>
            <a:ext cx="10972800" cy="4524375"/>
          </a:xfrm>
          <a:prstGeom xmlns:a="http://schemas.openxmlformats.org/drawingml/2006/main" prst="roundRect">
            <a:avLst>
              <a:gd name="adj" fmla="val 2526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D9070-817F-4A8B-845A-FF027EC6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47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Lista evidentiaza vizual comenzile cu risc si cele aflate aproape de termen. Fiecare comanda poate fi deschisa, modificata sau mutata la Cos.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18587-EA87-4925-A32A-C2CB0EBF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32B63-A1D8-418A-A1B6-0199F620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985840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5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D8155A-574C-42EE-BE1B-19B3F676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AF2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AF2FF"/>
                </a:solidFill>
                <a:latin typeface="Arial"/>
                <a:ea typeface="Arial"/>
                <a:cs typeface="Arial"/>
              </a:rPr>
              <a:t>Capturi reale: Urmarire comenzi si Copilot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856AB-42B2-41A7-8AB8-F54A08C7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Panoul operational afiseaza termenele urmatoare, lucrul curent, riscurile si istoricul livrarilor.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B72BF-3208-40B3-ABEC-3A9DAAA6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762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6CFF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88040777b43a3"/>
          <a:srcRect xmlns:a="http://schemas.openxmlformats.org/drawingml/2006/main" l="371" t="0" r="3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924050"/>
            <a:ext cx="523875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adf468460941e0"/>
          <a:srcRect xmlns:a="http://schemas.openxmlformats.org/drawingml/2006/main" l="371" t="0" r="3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43650" y="1924050"/>
            <a:ext cx="523875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B12B0-C1A5-4496-95B6-551F89DB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Urmarire comenzi: separare vizuala pentru urmatoarele 7 zile, lucru curent, risc si livrate.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33D6D-7354-4CED-97AF-48EFBB2D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381625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Copilot AI: asistenta locala cu Ollama sau conectare optionala la un furnizor AI comercial.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AAB6A-9F40-451C-A4EB-DF5A66B6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9BEDA"/>
                </a:solidFill>
                <a:latin typeface="Arial"/>
                <a:ea typeface="Arial"/>
                <a:cs typeface="Arial"/>
              </a:rPr>
              <a:t>OrderFlow | Soluție industrială Dinamic Pro 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5629BC-499D-4A8B-9F1A-AD3593B0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ED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9BED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52319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2026-09-07T05:46:18.0170000Z</dcterms:created>
  <dcterms:modified xsi:type="dcterms:W3CDTF">2026-09-07T05:46:18.0170000Z</dcterms:modified>
</coreProperties>
</file>